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070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972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9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96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47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22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75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14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36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22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365A-AA96-4EB5-8E34-13D606A1CFD8}" type="datetimeFigureOut">
              <a:rPr lang="nb-NO" smtClean="0"/>
              <a:t>07.11.2016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3A94-1921-4FAE-90F3-557C87C81B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493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tt pil 2"/>
          <p:cNvCxnSpPr/>
          <p:nvPr/>
        </p:nvCxnSpPr>
        <p:spPr>
          <a:xfrm flipV="1">
            <a:off x="1573673" y="1735314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pil 4"/>
          <p:cNvCxnSpPr/>
          <p:nvPr/>
        </p:nvCxnSpPr>
        <p:spPr>
          <a:xfrm>
            <a:off x="1573673" y="1735314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/>
          <p:nvPr/>
        </p:nvCxnSpPr>
        <p:spPr>
          <a:xfrm>
            <a:off x="2581785" y="173531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 8"/>
          <p:cNvCxnSpPr/>
          <p:nvPr/>
        </p:nvCxnSpPr>
        <p:spPr>
          <a:xfrm>
            <a:off x="3373873" y="173531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>
            <a:off x="4237969" y="173531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rekk ut 11"/>
          <p:cNvSpPr/>
          <p:nvPr/>
        </p:nvSpPr>
        <p:spPr>
          <a:xfrm>
            <a:off x="1228122" y="3919092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Alternativ prosess 12"/>
          <p:cNvSpPr/>
          <p:nvPr/>
        </p:nvSpPr>
        <p:spPr>
          <a:xfrm rot="5400000">
            <a:off x="2616202" y="2928465"/>
            <a:ext cx="1515341" cy="4251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Alternativ prosess 13"/>
          <p:cNvSpPr/>
          <p:nvPr/>
        </p:nvSpPr>
        <p:spPr>
          <a:xfrm rot="5400000">
            <a:off x="3480298" y="2928463"/>
            <a:ext cx="1515341" cy="4251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Avrundet rektangel 14"/>
          <p:cNvSpPr/>
          <p:nvPr/>
        </p:nvSpPr>
        <p:spPr>
          <a:xfrm flipV="1">
            <a:off x="2365761" y="2366484"/>
            <a:ext cx="432048" cy="1532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9" name="Rett pil 18"/>
          <p:cNvCxnSpPr>
            <a:stCxn id="15" idx="0"/>
          </p:cNvCxnSpPr>
          <p:nvPr/>
        </p:nvCxnSpPr>
        <p:spPr>
          <a:xfrm>
            <a:off x="2581785" y="3898729"/>
            <a:ext cx="0" cy="400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>
            <a:stCxn id="13" idx="3"/>
          </p:cNvCxnSpPr>
          <p:nvPr/>
        </p:nvCxnSpPr>
        <p:spPr>
          <a:xfrm>
            <a:off x="3373873" y="3898730"/>
            <a:ext cx="0" cy="400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/>
          <p:cNvCxnSpPr/>
          <p:nvPr/>
        </p:nvCxnSpPr>
        <p:spPr>
          <a:xfrm>
            <a:off x="2581785" y="4299660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 25"/>
          <p:cNvCxnSpPr>
            <a:stCxn id="14" idx="3"/>
          </p:cNvCxnSpPr>
          <p:nvPr/>
        </p:nvCxnSpPr>
        <p:spPr>
          <a:xfrm>
            <a:off x="4237969" y="3898728"/>
            <a:ext cx="0" cy="400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 27"/>
          <p:cNvCxnSpPr/>
          <p:nvPr/>
        </p:nvCxnSpPr>
        <p:spPr>
          <a:xfrm flipV="1">
            <a:off x="4958049" y="1735314"/>
            <a:ext cx="0" cy="2564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pil 29"/>
          <p:cNvCxnSpPr/>
          <p:nvPr/>
        </p:nvCxnSpPr>
        <p:spPr>
          <a:xfrm>
            <a:off x="4958049" y="173531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>
            <a:off x="5894153" y="1735314"/>
            <a:ext cx="0" cy="648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426101" y="23833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5" name="Rett pil 34"/>
          <p:cNvCxnSpPr>
            <a:stCxn id="33" idx="4"/>
          </p:cNvCxnSpPr>
          <p:nvPr/>
        </p:nvCxnSpPr>
        <p:spPr>
          <a:xfrm>
            <a:off x="5883301" y="3297788"/>
            <a:ext cx="0" cy="1001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5894153" y="429966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Sylinder 37"/>
          <p:cNvSpPr txBox="1"/>
          <p:nvPr/>
        </p:nvSpPr>
        <p:spPr>
          <a:xfrm>
            <a:off x="2581785" y="464256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Filter A B C</a:t>
            </a:r>
          </a:p>
          <a:p>
            <a:r>
              <a:rPr lang="nb-NO" dirty="0" smtClean="0"/>
              <a:t>Filtre består av:</a:t>
            </a:r>
          </a:p>
          <a:p>
            <a:r>
              <a:rPr lang="nb-NO" dirty="0" smtClean="0"/>
              <a:t>Sand, kvarts og aktivt kull</a:t>
            </a:r>
            <a:endParaRPr lang="nb-NO" dirty="0"/>
          </a:p>
        </p:txBody>
      </p:sp>
      <p:sp>
        <p:nvSpPr>
          <p:cNvPr id="39" name="TekstSylinder 38"/>
          <p:cNvSpPr txBox="1"/>
          <p:nvPr/>
        </p:nvSpPr>
        <p:spPr>
          <a:xfrm>
            <a:off x="5883301" y="4827226"/>
            <a:ext cx="2099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Ozon behandling:</a:t>
            </a:r>
          </a:p>
          <a:p>
            <a:r>
              <a:rPr lang="nb-NO" dirty="0" smtClean="0"/>
              <a:t>Ustabile oksygen molekyler som er satt sammen av 3 oksygenatomer.</a:t>
            </a:r>
            <a:endParaRPr lang="nb-NO" dirty="0"/>
          </a:p>
        </p:txBody>
      </p:sp>
      <p:sp>
        <p:nvSpPr>
          <p:cNvPr id="41" name="TekstSylinder 40"/>
          <p:cNvSpPr txBox="1"/>
          <p:nvPr/>
        </p:nvSpPr>
        <p:spPr>
          <a:xfrm>
            <a:off x="1228122" y="5011892"/>
            <a:ext cx="1137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Pumpe A:</a:t>
            </a:r>
          </a:p>
          <a:p>
            <a:r>
              <a:rPr lang="nb-NO" dirty="0" smtClean="0"/>
              <a:t>Borehulls pumpe</a:t>
            </a:r>
          </a:p>
          <a:p>
            <a:r>
              <a:rPr lang="nb-NO" dirty="0" smtClean="0"/>
              <a:t>4 bar</a:t>
            </a:r>
            <a:endParaRPr lang="nb-NO" dirty="0"/>
          </a:p>
        </p:txBody>
      </p:sp>
      <p:sp>
        <p:nvSpPr>
          <p:cNvPr id="42" name="TekstSylinder 41"/>
          <p:cNvSpPr txBox="1"/>
          <p:nvPr/>
        </p:nvSpPr>
        <p:spPr>
          <a:xfrm>
            <a:off x="1571022" y="764704"/>
            <a:ext cx="279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Vannprosjekt Kosovo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75582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Skjermfremvisning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PFO</dc:creator>
  <cp:lastModifiedBy>PFO</cp:lastModifiedBy>
  <cp:revision>3</cp:revision>
  <dcterms:created xsi:type="dcterms:W3CDTF">2016-11-07T09:28:50Z</dcterms:created>
  <dcterms:modified xsi:type="dcterms:W3CDTF">2016-11-07T09:58:01Z</dcterms:modified>
</cp:coreProperties>
</file>